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43"/>
    <p:restoredTop sz="94599"/>
  </p:normalViewPr>
  <p:slideViewPr>
    <p:cSldViewPr snapToGrid="0" snapToObjects="1">
      <p:cViewPr varScale="1">
        <p:scale>
          <a:sx n="106" d="100"/>
          <a:sy n="106" d="100"/>
        </p:scale>
        <p:origin x="8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11/8/18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11/8/18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11/8/18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11/8/18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11/8/18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11/8/18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11/8/18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11/8/18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11/8/18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11/8/18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11/8/18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11/8/18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800" dirty="0" smtClean="0"/>
              <a:t>Как ухаживать за «</a:t>
            </a:r>
            <a:r>
              <a:rPr lang="ru-RU" sz="4800" dirty="0" err="1" smtClean="0"/>
              <a:t>пародонтитными</a:t>
            </a:r>
            <a:r>
              <a:rPr lang="ru-RU" sz="4800" dirty="0" smtClean="0"/>
              <a:t>» зубами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9653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Зубная паста плюс зубная щетка</a:t>
            </a:r>
          </a:p>
          <a:p>
            <a:r>
              <a:rPr lang="ru-RU" sz="3600" dirty="0" smtClean="0"/>
              <a:t>Зубные ершики</a:t>
            </a:r>
          </a:p>
          <a:p>
            <a:r>
              <a:rPr lang="ru-RU" sz="3600" dirty="0" smtClean="0"/>
              <a:t>Ирригатор</a:t>
            </a:r>
          </a:p>
          <a:p>
            <a:r>
              <a:rPr lang="ru-RU" sz="3600" dirty="0" smtClean="0"/>
              <a:t>Ополаскиватель </a:t>
            </a:r>
            <a:r>
              <a:rPr lang="ru-RU" sz="3600" dirty="0"/>
              <a:t>для полости рта </a:t>
            </a:r>
          </a:p>
          <a:p>
            <a:endParaRPr lang="ru-RU" sz="3600" dirty="0" smtClean="0"/>
          </a:p>
        </p:txBody>
      </p:sp>
    </p:spTree>
    <p:extLst>
      <p:ext uri="{BB962C8B-B14F-4D97-AF65-F5344CB8AC3E}">
        <p14:creationId xmlns:p14="http://schemas.microsoft.com/office/powerpoint/2010/main" val="717338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Зубные ершики.</a:t>
            </a:r>
            <a:endParaRPr lang="ru-RU" dirty="0"/>
          </a:p>
        </p:txBody>
      </p:sp>
      <p:pic>
        <p:nvPicPr>
          <p:cNvPr id="1026" name="Picture 2" descr="Ð°Ð·Ð½Ð¾Ð²Ð¸Ð´Ð½Ð¾ÑÑÐ¸ ÐµÑÑÐ¸ÐºÐ¾Ð²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6658" y="2103438"/>
            <a:ext cx="4718684" cy="3932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6733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Правила использования зубных ершиков</a:t>
            </a:r>
            <a:endParaRPr lang="ru-RU" dirty="0"/>
          </a:p>
        </p:txBody>
      </p:sp>
      <p:pic>
        <p:nvPicPr>
          <p:cNvPr id="2050" name="Picture 2" descr="https://zub.dental/wp-content/uploads/2017/04/Ispolzovanie-ershika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8650" y="2126456"/>
            <a:ext cx="585470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7921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Правила использования зубных ершиков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ru-RU" sz="2800" dirty="0"/>
              <a:t>Чистка межзубного пространства осуществляется без зубной пасты. Применять силу при введении ёршика не рекомендуется, так как при этом можно повредить эмаль зуба. Если ёршик проникает в межзубное пространство с трудом, значит, вам нужен меньший диаметр.</a:t>
            </a:r>
          </a:p>
          <a:p>
            <a:pPr fontAlgn="base"/>
            <a:r>
              <a:rPr lang="ru-RU" sz="2800" dirty="0"/>
              <a:t>Несмотря на то что ёршик может внешне выглядеть как новый, менять его надо каждую неделю.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1132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Ирригаторы</a:t>
            </a:r>
            <a:endParaRPr lang="ru-RU" dirty="0"/>
          </a:p>
        </p:txBody>
      </p:sp>
      <p:pic>
        <p:nvPicPr>
          <p:cNvPr id="3074" name="Picture 2" descr="ÑÐµÐ¼Ð° Ð¸ÑÑÐ¸Ð³Ð°ÑÐ¾ÑÐ° Ð¿Ð¾Ð»Ð¾ÑÑÐ¸ ÑÑÐ°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0778" y="541420"/>
            <a:ext cx="4896854" cy="6035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2459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 использования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800" dirty="0"/>
              <a:t>Используйте устройство после ежевечерней чистки зубов. Для этого резервуар заполните водой или специальной жидкостью, разместите насадку к поверхности десны под углом 60-90 градусов, нагнитесь над раковиной, чтобы вода могла беспрепятственно стекать, и включите прибор. С целью проведения гигиенической антисептики, проводите очистку всей полости рта.</a:t>
            </a:r>
          </a:p>
          <a:p>
            <a:r>
              <a:rPr lang="ru-RU" sz="2800" dirty="0"/>
              <a:t>Вся процедура по времени занимает от 5 до 15 минут, не более!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1330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Ополаскиватели полости рта</a:t>
            </a:r>
            <a:endParaRPr lang="ru-RU" dirty="0"/>
          </a:p>
        </p:txBody>
      </p:sp>
      <p:pic>
        <p:nvPicPr>
          <p:cNvPr id="4098" name="Picture 2" descr="Ð°ÑÑÐ¸Ð½ÐºÐ¸ Ð¿Ð¾ Ð·Ð°Ð¿ÑÐ¾ÑÑ Ð°ÑÐµÐ¿ÑÐ° Ð¾Ð¿Ð¾Ð»Ð°ÑÐºÐ¸Ð²Ð°ÑÐµÐ»Ñ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7307" y="2014194"/>
            <a:ext cx="2555954" cy="3932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Ð°ÑÑÐ¸Ð½ÐºÐ¸ Ð¿Ð¾ Ð·Ð°Ð¿ÑÐ¾ÑÑ Ð¾Ð¿Ð¾Ð»Ð°ÑÐºÐ¸Ð²Ð°ÑÐµÐ»Ñ Ð´Ð»Ñ ÑÑÐ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5480" y="2014194"/>
            <a:ext cx="6667500" cy="3932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77965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авон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Савон</Template>
  <TotalTime>23</TotalTime>
  <Words>111</Words>
  <Application>Microsoft Macintosh PowerPoint</Application>
  <PresentationFormat>Широкоэкранный</PresentationFormat>
  <Paragraphs>16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Century Gothic</vt:lpstr>
      <vt:lpstr>Garamond</vt:lpstr>
      <vt:lpstr>Arial</vt:lpstr>
      <vt:lpstr>Савон</vt:lpstr>
      <vt:lpstr>Как ухаживать за «пародонтитными» зубами</vt:lpstr>
      <vt:lpstr>Этапы</vt:lpstr>
      <vt:lpstr>Зубные ершики.</vt:lpstr>
      <vt:lpstr>Правила использования зубных ершиков</vt:lpstr>
      <vt:lpstr>Правила использования зубных ершиков</vt:lpstr>
      <vt:lpstr>Ирригаторы</vt:lpstr>
      <vt:lpstr>Правила использования</vt:lpstr>
      <vt:lpstr>Ополаскиватели полости рта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Павел Докшин</dc:creator>
  <cp:lastModifiedBy>Павел Докшин</cp:lastModifiedBy>
  <cp:revision>6</cp:revision>
  <dcterms:created xsi:type="dcterms:W3CDTF">2018-11-08T16:48:46Z</dcterms:created>
  <dcterms:modified xsi:type="dcterms:W3CDTF">2018-11-08T17:12:00Z</dcterms:modified>
</cp:coreProperties>
</file>