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699" y="0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носовой полости. Роль ротового дыхания на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60x440_1_6e756f85d9874ae38d3c06876fddd58f@2121x1414_0xc0a839a2_947263162150270514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91" y="2403566"/>
            <a:ext cx="6681652" cy="445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15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608180918459531108416_650x65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4760" y="597379"/>
            <a:ext cx="4759915" cy="5665648"/>
          </a:xfrm>
        </p:spPr>
      </p:pic>
      <p:sp>
        <p:nvSpPr>
          <p:cNvPr id="6" name="TextBox 5"/>
          <p:cNvSpPr txBox="1"/>
          <p:nvPr/>
        </p:nvSpPr>
        <p:spPr>
          <a:xfrm>
            <a:off x="7628708" y="3461657"/>
            <a:ext cx="359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Аденоидное лицо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04768" y="747298"/>
            <a:ext cx="10363826" cy="3424107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ребенка возникает сужение зубных </a:t>
            </a:r>
            <a:r>
              <a:rPr lang="ru-RU" dirty="0" smtClean="0"/>
              <a:t>рядов </a:t>
            </a:r>
            <a:r>
              <a:rPr lang="ru-RU" dirty="0" smtClean="0"/>
              <a:t>и недостаток места для всех постоянных зубов при их прорезывании.</a:t>
            </a:r>
          </a:p>
          <a:p>
            <a:endParaRPr lang="ru-RU" dirty="0"/>
          </a:p>
        </p:txBody>
      </p:sp>
      <p:pic>
        <p:nvPicPr>
          <p:cNvPr id="4" name="Рисунок 3" descr="devochka-do-i-posle-rasshireniya-chelyu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85" y="1865328"/>
            <a:ext cx="5883456" cy="45760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ur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0160" y="1256621"/>
            <a:ext cx="6644046" cy="4939762"/>
          </a:xfrm>
        </p:spPr>
      </p:pic>
      <p:sp>
        <p:nvSpPr>
          <p:cNvPr id="5" name="TextBox 4"/>
          <p:cNvSpPr txBox="1"/>
          <p:nvPr/>
        </p:nvSpPr>
        <p:spPr>
          <a:xfrm>
            <a:off x="7837714" y="3017520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Нарушение осанки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96208" y="1191435"/>
            <a:ext cx="10363826" cy="3424107"/>
          </a:xfrm>
        </p:spPr>
        <p:txBody>
          <a:bodyPr/>
          <a:lstStyle/>
          <a:p>
            <a:r>
              <a:rPr lang="ru-RU" dirty="0" smtClean="0"/>
              <a:t>Устранить вредную привычку ротового дыхания сможет врач </a:t>
            </a:r>
            <a:r>
              <a:rPr lang="ru-RU" dirty="0" err="1" smtClean="0"/>
              <a:t>ортодонт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bda6727a56a895ce34aa32a8edbe2d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51" y="1973269"/>
            <a:ext cx="5720806" cy="4674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679474" y="1889762"/>
            <a:ext cx="5512526" cy="46547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 — это «ворота» дыхательной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Вдыхаемый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нос воздух,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увлажняется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подсушивается, согревается и очищается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пыли.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smorkde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36" y="1358537"/>
            <a:ext cx="6321864" cy="4728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1259" y="992777"/>
            <a:ext cx="6937004" cy="53296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вдыхаемым воздухом в носовую полость поступают микроорганизмы,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пыль, аллергены, что приводит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 нарушению местного иммунитета и возникновению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аллергического и инфекционного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насморка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 также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тонзиллитов,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фарингитов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Правильная гигиена помогает облегчить течение этих заболеваний и быстрее с ними справиться.</a:t>
            </a:r>
          </a:p>
          <a:p>
            <a:endParaRPr lang="ru-RU" dirty="0"/>
          </a:p>
        </p:txBody>
      </p:sp>
      <p:pic>
        <p:nvPicPr>
          <p:cNvPr id="4" name="Рисунок 3" descr="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9" y="0"/>
            <a:ext cx="4385310" cy="65574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свободного дыхания у детей приводит: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65134" y="2197274"/>
            <a:ext cx="8034283" cy="34241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задержке интеллектуального,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физического развития.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снижению концентрации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появлению неправильного прикуса и к снижению слуховой и зрительной функции.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нарушению дикции.</a:t>
            </a:r>
          </a:p>
          <a:p>
            <a:endParaRPr lang="ru-RU" dirty="0"/>
          </a:p>
        </p:txBody>
      </p:sp>
      <p:pic>
        <p:nvPicPr>
          <p:cNvPr id="4" name="Рисунок 3" descr="smiley-3189737_960_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89" y="2782389"/>
            <a:ext cx="4075610" cy="4075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78" y="174380"/>
            <a:ext cx="10364451" cy="1596177"/>
          </a:xfrm>
        </p:spPr>
        <p:txBody>
          <a:bodyPr/>
          <a:lstStyle/>
          <a:p>
            <a:r>
              <a:rPr lang="ru-RU" dirty="0" smtClean="0"/>
              <a:t>Гигиена носовой полости у детей грудного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7568" y="2040521"/>
            <a:ext cx="5278020" cy="3424107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lori-0001440038-big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064" y="1933845"/>
            <a:ext cx="6051006" cy="3781879"/>
          </a:xfrm>
          <a:prstGeom prst="rect">
            <a:avLst/>
          </a:prstGeom>
        </p:spPr>
      </p:pic>
      <p:pic>
        <p:nvPicPr>
          <p:cNvPr id="6" name="Рисунок 5" descr="kapli-ot-nasmorka-dlya-detej-ot-1-goda-otzyvy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4" y="1420477"/>
            <a:ext cx="4026081" cy="5437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826660" cy="3424107"/>
          </a:xfrm>
        </p:spPr>
        <p:txBody>
          <a:bodyPr/>
          <a:lstStyle/>
          <a:p>
            <a:r>
              <a:rPr lang="ru-RU" dirty="0" smtClean="0"/>
              <a:t>С 2х лет – </a:t>
            </a:r>
            <a:r>
              <a:rPr lang="ru-RU" dirty="0" err="1" smtClean="0"/>
              <a:t>спрей</a:t>
            </a:r>
            <a:r>
              <a:rPr lang="ru-RU" dirty="0" smtClean="0"/>
              <a:t> для носа</a:t>
            </a:r>
          </a:p>
          <a:p>
            <a:r>
              <a:rPr lang="ru-RU" dirty="0" smtClean="0"/>
              <a:t>С 4-5 лет - промывание носовой полости специальными препаратами (солевой раствор с добавлением растительных экстрактов). </a:t>
            </a:r>
          </a:p>
        </p:txBody>
      </p:sp>
      <p:pic>
        <p:nvPicPr>
          <p:cNvPr id="5" name="Рисунок 4" descr="29979dfe98bbaf11df5610c1693d5c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822" y="209006"/>
            <a:ext cx="4677207" cy="6400800"/>
          </a:xfrm>
          <a:prstGeom prst="rect">
            <a:avLst/>
          </a:prstGeom>
        </p:spPr>
      </p:pic>
      <p:pic>
        <p:nvPicPr>
          <p:cNvPr id="6" name="Рисунок 5" descr="280_280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4" y="1567543"/>
            <a:ext cx="6641787" cy="49576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промывание нельзя проводить, если: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/>
              <a:t>у ребенка </a:t>
            </a:r>
            <a:r>
              <a:rPr lang="ru-RU" dirty="0" smtClean="0"/>
              <a:t>отит (воспаление среднего уха),</a:t>
            </a:r>
            <a:endParaRPr lang="ru-RU" dirty="0" smtClean="0"/>
          </a:p>
          <a:p>
            <a:pPr lvl="0"/>
            <a:r>
              <a:rPr lang="ru-RU" dirty="0" smtClean="0"/>
              <a:t>имеется перфорация барабанной перепонки,</a:t>
            </a:r>
          </a:p>
          <a:p>
            <a:pPr lvl="0"/>
            <a:r>
              <a:rPr lang="ru-RU" dirty="0" smtClean="0"/>
              <a:t>есть сильное искривление </a:t>
            </a:r>
            <a:r>
              <a:rPr lang="ru-RU" dirty="0" smtClean="0"/>
              <a:t>носовой перегородки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есть аллергия на компоненты </a:t>
            </a:r>
            <a:r>
              <a:rPr lang="ru-RU" dirty="0" smtClean="0"/>
              <a:t>препарата,</a:t>
            </a:r>
          </a:p>
          <a:p>
            <a:r>
              <a:rPr lang="ru-RU" dirty="0" smtClean="0"/>
              <a:t>Отек тканей носа, который не удается </a:t>
            </a:r>
            <a:r>
              <a:rPr lang="ru-RU" dirty="0" smtClean="0"/>
              <a:t>снять.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/>
              <a:t>оптимальная температура воздуха в комнате — +18–20 °С, уровень влажности — не менее 40 %;</a:t>
            </a:r>
          </a:p>
          <a:p>
            <a:pPr lvl="0"/>
            <a:r>
              <a:rPr lang="ru-RU" dirty="0" smtClean="0"/>
              <a:t>Учить ребенка сморкаться правильно — каждой ноздрей по очереди;</a:t>
            </a:r>
          </a:p>
          <a:p>
            <a:pPr lvl="0"/>
            <a:r>
              <a:rPr lang="ru-RU" dirty="0" smtClean="0"/>
              <a:t>пользоваться одноразовыми бумажными платками;</a:t>
            </a:r>
          </a:p>
          <a:p>
            <a:pPr lvl="0"/>
            <a:r>
              <a:rPr lang="ru-RU" dirty="0" smtClean="0"/>
              <a:t>регулярно промывать нос (перед  при необходимости применять </a:t>
            </a:r>
            <a:r>
              <a:rPr lang="ru-RU" dirty="0" err="1" smtClean="0"/>
              <a:t>спрей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nsils_adenoid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7847" y="1400313"/>
            <a:ext cx="5776277" cy="4112213"/>
          </a:xfrm>
        </p:spPr>
      </p:pic>
      <p:sp>
        <p:nvSpPr>
          <p:cNvPr id="5" name="TextBox 4"/>
          <p:cNvSpPr txBox="1"/>
          <p:nvPr/>
        </p:nvSpPr>
        <p:spPr>
          <a:xfrm>
            <a:off x="7093131" y="2991394"/>
            <a:ext cx="4611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РОТОВОЕ ДЫХАНИЕ = ВРЕДНАЯ ПРИВЫЧКА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7223</TotalTime>
  <Words>140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Гигиена носовой полости. Роль ротового дыхания на развитие зубов.</vt:lpstr>
      <vt:lpstr>Слайд 2</vt:lpstr>
      <vt:lpstr>Слайд 3</vt:lpstr>
      <vt:lpstr>Отсутствие свободного дыхания у детей приводит:</vt:lpstr>
      <vt:lpstr>Гигиена носовой полости у детей грудного возраста</vt:lpstr>
      <vt:lpstr>Слайд 6</vt:lpstr>
      <vt:lpstr>промывание нельзя проводить, если: </vt:lpstr>
      <vt:lpstr>профилактика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2013-07-31T16:34:15Z</dcterms:created>
  <dcterms:modified xsi:type="dcterms:W3CDTF">2018-11-05T09:14:07Z</dcterms:modified>
</cp:coreProperties>
</file>